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50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985000" cy="9271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0">
          <p15:clr>
            <a:srgbClr val="000000"/>
          </p15:clr>
        </p15:guide>
        <p15:guide id="2" pos="2200">
          <p15:clr>
            <a:srgbClr val="000000"/>
          </p15:clr>
        </p15:guide>
      </p15:notes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1" roundtripDataSignature="AMtx7mhrdy7q8sO3s5uUqxU3tuABUjqSI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0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3" Type="http://schemas.openxmlformats.org/officeDocument/2006/relationships/slide" Target="slides/slide1.xml"/><Relationship Id="rId21" Type="http://customschemas.google.com/relationships/presentationmetadata" Target="meta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21012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25887" y="0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1737"/>
            <a:ext cx="3021012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9fc5d18a36_2_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 strike="noStrike" cap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1</a:t>
            </a:fld>
            <a:endParaRPr/>
          </a:p>
        </p:txBody>
      </p:sp>
      <p:sp>
        <p:nvSpPr>
          <p:cNvPr id="61" name="Google Shape;61;g29fc5d18a36_2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2" name="Google Shape;62;g29fc5d18a36_2_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9fc5d18a36_2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6" name="Google Shape;156;g29fc5d18a36_2_13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g29fc5d18a36_2_13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10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9fc5d18a36_2_1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9" name="Google Shape;169;g29fc5d18a36_2_141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g29fc5d18a36_2_141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11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29fc5d18a36_2_1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3" name="Google Shape;183;g29fc5d18a36_2_152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g29fc5d18a36_2_152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12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g29fc5d18a36_2_1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96" name="Google Shape;196;g29fc5d18a36_2_162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7" name="Google Shape;197;g29fc5d18a36_2_162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13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9fc5d18a36_2_1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09" name="Google Shape;209;g29fc5d18a36_2_182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0" name="Google Shape;210;g29fc5d18a36_2_182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14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9fc5d18a36_2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69" name="Google Shape;69;g29fc5d18a36_2_55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g29fc5d18a36_2_55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29fc5d18a36_2_62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g29fc5d18a36_2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9fc5d18a36_2_7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Google Shape;86;g29fc5d18a36_2_7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g29fc5d18a36_2_7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29fc5d18a36_2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7" name="Google Shape;97;g29fc5d18a36_2_8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g29fc5d18a36_2_8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29fc5d18a36_2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8" name="Google Shape;108;g29fc5d18a36_2_9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g29fc5d18a36_2_9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6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29fc5d18a36_2_1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19" name="Google Shape;119;g29fc5d18a36_2_10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29fc5d18a36_2_10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7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9fc5d18a36_2_1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2" name="Google Shape;132;g29fc5d18a36_2_11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g29fc5d18a36_2_11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8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9fc5d18a36_2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30300" y="673100"/>
            <a:ext cx="4683125" cy="351313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4" name="Google Shape;144;g29fc5d18a36_2_120:notes"/>
          <p:cNvSpPr txBox="1">
            <a:spLocks noGrp="1"/>
          </p:cNvSpPr>
          <p:nvPr>
            <p:ph type="body" idx="1"/>
          </p:nvPr>
        </p:nvSpPr>
        <p:spPr>
          <a:xfrm>
            <a:off x="904875" y="4411662"/>
            <a:ext cx="5137150" cy="41862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g29fc5d18a36_2_120:notes"/>
          <p:cNvSpPr txBox="1"/>
          <p:nvPr/>
        </p:nvSpPr>
        <p:spPr>
          <a:xfrm>
            <a:off x="3925887" y="8821737"/>
            <a:ext cx="3022600" cy="4492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175" tIns="45075" rIns="90175" bIns="45075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Times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Times"/>
                <a:ea typeface="Times"/>
                <a:cs typeface="Times"/>
                <a:sym typeface="Times"/>
              </a:rPr>
              <a:t>9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29fc5d18a36_2_4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g29fc5d18a36_2_42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g29fc5d18a36_2_42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Char char="⚪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g29fc5d18a36_2_42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1" name="Google Shape;51;g29fc5d18a36_2_42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Char char="⚪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SzPts val="1600"/>
              <a:buChar char="•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g29fc5d18a36_2_4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g29fc5d18a36_2_48"/>
          <p:cNvSpPr txBox="1">
            <a:spLocks noGrp="1"/>
          </p:cNvSpPr>
          <p:nvPr>
            <p:ph type="body" idx="1"/>
          </p:nvPr>
        </p:nvSpPr>
        <p:spPr>
          <a:xfrm>
            <a:off x="571500" y="1009650"/>
            <a:ext cx="4038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Char char="⚪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55" name="Google Shape;55;g29fc5d18a36_2_48"/>
          <p:cNvSpPr txBox="1">
            <a:spLocks noGrp="1"/>
          </p:cNvSpPr>
          <p:nvPr>
            <p:ph type="body" idx="2"/>
          </p:nvPr>
        </p:nvSpPr>
        <p:spPr>
          <a:xfrm>
            <a:off x="4762500" y="1009650"/>
            <a:ext cx="4038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SzPts val="2800"/>
              <a:buChar char="●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SzPts val="2400"/>
              <a:buChar char="⚪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29fc5d18a36_2_52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g29fc5d18a36_2_52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SzPts val="2000"/>
              <a:buNone/>
              <a:defRPr sz="2000"/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None/>
              <a:defRPr sz="1400"/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g29fc5d18a36_2_1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g29fc5d18a36_2_18"/>
          <p:cNvSpPr txBox="1">
            <a:spLocks noGrp="1"/>
          </p:cNvSpPr>
          <p:nvPr>
            <p:ph type="body" idx="1"/>
          </p:nvPr>
        </p:nvSpPr>
        <p:spPr>
          <a:xfrm>
            <a:off x="571500" y="1009650"/>
            <a:ext cx="8229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Text, and Content" type="txAndObj">
  <p:cSld name="TEXT_AND_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29fc5d18a36_2_2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7" name="Google Shape;27;g29fc5d18a36_2_21"/>
          <p:cNvSpPr txBox="1">
            <a:spLocks noGrp="1"/>
          </p:cNvSpPr>
          <p:nvPr>
            <p:ph type="body" idx="1"/>
          </p:nvPr>
        </p:nvSpPr>
        <p:spPr>
          <a:xfrm>
            <a:off x="571500" y="1009650"/>
            <a:ext cx="4038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g29fc5d18a36_2_21"/>
          <p:cNvSpPr txBox="1">
            <a:spLocks noGrp="1"/>
          </p:cNvSpPr>
          <p:nvPr>
            <p:ph type="body" idx="2"/>
          </p:nvPr>
        </p:nvSpPr>
        <p:spPr>
          <a:xfrm>
            <a:off x="4762500" y="1009650"/>
            <a:ext cx="4038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g29fc5d18a36_2_25"/>
          <p:cNvSpPr txBox="1">
            <a:spLocks noGrp="1"/>
          </p:cNvSpPr>
          <p:nvPr>
            <p:ph type="title"/>
          </p:nvPr>
        </p:nvSpPr>
        <p:spPr>
          <a:xfrm rot="5400000">
            <a:off x="4953794" y="2035969"/>
            <a:ext cx="5608637" cy="2085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1" name="Google Shape;31;g29fc5d18a36_2_25"/>
          <p:cNvSpPr txBox="1">
            <a:spLocks noGrp="1"/>
          </p:cNvSpPr>
          <p:nvPr>
            <p:ph type="body" idx="1"/>
          </p:nvPr>
        </p:nvSpPr>
        <p:spPr>
          <a:xfrm rot="5400000">
            <a:off x="705644" y="26194"/>
            <a:ext cx="5608637" cy="6105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29fc5d18a36_2_2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4" name="Google Shape;34;g29fc5d18a36_2_28"/>
          <p:cNvSpPr txBox="1">
            <a:spLocks noGrp="1"/>
          </p:cNvSpPr>
          <p:nvPr>
            <p:ph type="body" idx="1"/>
          </p:nvPr>
        </p:nvSpPr>
        <p:spPr>
          <a:xfrm rot="5400000">
            <a:off x="2249488" y="-668337"/>
            <a:ext cx="4873625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⚪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29fc5d18a36_2_31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" name="Google Shape;37;g29fc5d18a36_2_31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38" name="Google Shape;38;g29fc5d18a36_2_31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g29fc5d18a36_2_35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1" name="Google Shape;41;g29fc5d18a36_2_35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SzPts val="3200"/>
              <a:buChar char="●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SzPts val="2800"/>
              <a:buChar char="⚪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SzPts val="2400"/>
              <a:buChar char="●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42" name="Google Shape;42;g29fc5d18a36_2_35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SzPts val="900"/>
              <a:buFont typeface="Arial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29fc5d18a36_2_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6"/>
          <p:cNvSpPr txBox="1">
            <a:spLocks noGrp="1"/>
          </p:cNvSpPr>
          <p:nvPr>
            <p:ph type="body" idx="1"/>
          </p:nvPr>
        </p:nvSpPr>
        <p:spPr>
          <a:xfrm>
            <a:off x="571500" y="1009650"/>
            <a:ext cx="8229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⚪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g29fc5d18a36_2_8"/>
          <p:cNvGrpSpPr/>
          <p:nvPr/>
        </p:nvGrpSpPr>
        <p:grpSpPr>
          <a:xfrm>
            <a:off x="76200" y="0"/>
            <a:ext cx="219075" cy="6858000"/>
            <a:chOff x="72" y="114"/>
            <a:chExt cx="138" cy="3726"/>
          </a:xfrm>
        </p:grpSpPr>
        <p:pic>
          <p:nvPicPr>
            <p:cNvPr id="14" name="Google Shape;14;g29fc5d18a36_2_8" descr="BD14882_"/>
            <p:cNvPicPr preferRelativeResize="0"/>
            <p:nvPr/>
          </p:nvPicPr>
          <p:blipFill rotWithShape="1">
            <a:blip r:embed="rId13">
              <a:alphaModFix amt="45097"/>
            </a:blip>
            <a:srcRect/>
            <a:stretch/>
          </p:blipFill>
          <p:spPr>
            <a:xfrm rot="5400000">
              <a:off x="-1698" y="1884"/>
              <a:ext cx="3600" cy="6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15" name="Google Shape;15;g29fc5d18a36_2_8" descr="BD14882_"/>
            <p:cNvPicPr preferRelativeResize="0"/>
            <p:nvPr/>
          </p:nvPicPr>
          <p:blipFill rotWithShape="1">
            <a:blip r:embed="rId13">
              <a:alphaModFix/>
            </a:blip>
            <a:srcRect/>
            <a:stretch/>
          </p:blipFill>
          <p:spPr>
            <a:xfrm rot="5400000">
              <a:off x="-1620" y="2010"/>
              <a:ext cx="3600" cy="60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" name="Google Shape;16;g29fc5d18a36_2_8"/>
          <p:cNvSpPr txBox="1"/>
          <p:nvPr/>
        </p:nvSpPr>
        <p:spPr>
          <a:xfrm>
            <a:off x="0" y="6257925"/>
            <a:ext cx="9148762" cy="600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g29fc5d18a36_2_8"/>
          <p:cNvSpPr txBox="1">
            <a:spLocks noGrp="1"/>
          </p:cNvSpPr>
          <p:nvPr>
            <p:ph type="body" idx="1"/>
          </p:nvPr>
        </p:nvSpPr>
        <p:spPr>
          <a:xfrm>
            <a:off x="571500" y="1009650"/>
            <a:ext cx="82296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⚪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●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Char char="•"/>
              <a:defRPr sz="2000" b="0" i="0" u="none" strike="noStrike" cap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8" name="Google Shape;18;g29fc5d18a36_2_8" descr="ielogo"/>
          <p:cNvPicPr preferRelativeResize="0"/>
          <p:nvPr/>
        </p:nvPicPr>
        <p:blipFill rotWithShape="1">
          <a:blip r:embed="rId14">
            <a:alphaModFix/>
          </a:blip>
          <a:srcRect/>
          <a:stretch/>
        </p:blipFill>
        <p:spPr>
          <a:xfrm>
            <a:off x="7696200" y="76200"/>
            <a:ext cx="1357312" cy="31591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9" name="Google Shape;19;g29fc5d18a36_2_8"/>
          <p:cNvCxnSpPr/>
          <p:nvPr/>
        </p:nvCxnSpPr>
        <p:spPr>
          <a:xfrm>
            <a:off x="373062" y="449262"/>
            <a:ext cx="8770937" cy="0"/>
          </a:xfrm>
          <a:prstGeom prst="straightConnector1">
            <a:avLst/>
          </a:prstGeom>
          <a:noFill/>
          <a:ln w="15875" cap="flat" cmpd="sng">
            <a:solidFill>
              <a:srgbClr val="0066CC"/>
            </a:solidFill>
            <a:prstDash val="solid"/>
            <a:miter lim="800000"/>
            <a:headEnd type="none" w="med" len="med"/>
            <a:tailEnd type="none" w="med" len="med"/>
          </a:ln>
        </p:spPr>
      </p:cxnSp>
      <p:cxnSp>
        <p:nvCxnSpPr>
          <p:cNvPr id="20" name="Google Shape;20;g29fc5d18a36_2_8"/>
          <p:cNvCxnSpPr/>
          <p:nvPr/>
        </p:nvCxnSpPr>
        <p:spPr>
          <a:xfrm>
            <a:off x="373062" y="6494462"/>
            <a:ext cx="8770937" cy="0"/>
          </a:xfrm>
          <a:prstGeom prst="straightConnector1">
            <a:avLst/>
          </a:prstGeom>
          <a:noFill/>
          <a:ln w="15875" cap="flat" cmpd="sng">
            <a:solidFill>
              <a:srgbClr val="0066CC"/>
            </a:solidFill>
            <a:prstDash val="solid"/>
            <a:miter lim="800000"/>
            <a:headEnd type="none" w="med" len="med"/>
            <a:tailEnd type="none" w="med" len="med"/>
          </a:ln>
        </p:spPr>
      </p:cxnSp>
      <p:sp>
        <p:nvSpPr>
          <p:cNvPr id="21" name="Google Shape;21;g29fc5d18a36_2_8"/>
          <p:cNvSpPr txBox="1"/>
          <p:nvPr/>
        </p:nvSpPr>
        <p:spPr>
          <a:xfrm>
            <a:off x="4868862" y="6494462"/>
            <a:ext cx="4275137" cy="2444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1564D"/>
              </a:buClr>
              <a:buSzPts val="1000"/>
              <a:buFont typeface="Arial"/>
              <a:buNone/>
            </a:pPr>
            <a:fld id="{00000000-1234-1234-1234-123412341234}" type="slidenum">
              <a:rPr lang="en-US" sz="1000" b="0" i="1" u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r>
              <a:rPr lang="en-US" sz="1000" b="0" i="1" u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29fc5d18a36_2_0"/>
          <p:cNvSpPr txBox="1">
            <a:spLocks noGrp="1"/>
          </p:cNvSpPr>
          <p:nvPr>
            <p:ph type="subTitle" idx="4294967295"/>
          </p:nvPr>
        </p:nvSpPr>
        <p:spPr>
          <a:xfrm>
            <a:off x="1763425" y="5065387"/>
            <a:ext cx="6504000" cy="619200"/>
          </a:xfrm>
          <a:prstGeom prst="rect">
            <a:avLst/>
          </a:prstGeom>
          <a:solidFill>
            <a:schemeClr val="lt1">
              <a:alpha val="4666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000"/>
              <a:buFont typeface="Noto Sans Symbols"/>
              <a:buNone/>
            </a:pPr>
            <a:r>
              <a:rPr lang="en-US"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to Create a </a:t>
            </a:r>
            <a:r>
              <a:rPr lang="en-US">
                <a:solidFill>
                  <a:schemeClr val="dk1"/>
                </a:solidFill>
              </a:rPr>
              <a:t>Personnel Action Form (PAF)</a:t>
            </a:r>
            <a:endParaRPr/>
          </a:p>
        </p:txBody>
      </p:sp>
      <p:pic>
        <p:nvPicPr>
          <p:cNvPr id="65" name="Google Shape;65;g29fc5d18a36_2_0" descr="C:\Users\naray.HIREZON\Pictures\1234708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14375" y="893762"/>
            <a:ext cx="2968625" cy="376237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g29fc5d18a36_2_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57200" y="1720850"/>
            <a:ext cx="8281987" cy="321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9" name="Google Shape;159;g29fc5d18a36_2_13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60" name="Google Shape;160;g29fc5d18a36_2_13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161" name="Google Shape;161;g29fc5d18a36_2_130"/>
          <p:cNvSpPr txBox="1"/>
          <p:nvPr/>
        </p:nvSpPr>
        <p:spPr>
          <a:xfrm>
            <a:off x="6789737" y="1141412"/>
            <a:ext cx="685800" cy="1825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Google Shape;162;g29fc5d18a36_2_130"/>
          <p:cNvSpPr txBox="1"/>
          <p:nvPr/>
        </p:nvSpPr>
        <p:spPr>
          <a:xfrm>
            <a:off x="812800" y="2371725"/>
            <a:ext cx="685800" cy="1841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g29fc5d18a36_2_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55700" y="573650"/>
            <a:ext cx="8788300" cy="5190526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g29fc5d18a36_2_130"/>
          <p:cNvSpPr txBox="1"/>
          <p:nvPr/>
        </p:nvSpPr>
        <p:spPr>
          <a:xfrm>
            <a:off x="2800150" y="1720575"/>
            <a:ext cx="2148000" cy="52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</a:t>
            </a:r>
            <a:endParaRPr sz="1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‘</a:t>
            </a:r>
            <a:r>
              <a:rPr lang="en-US"/>
              <a:t>Personnel Action Form’</a:t>
            </a:r>
            <a:endParaRPr/>
          </a:p>
        </p:txBody>
      </p:sp>
      <p:cxnSp>
        <p:nvCxnSpPr>
          <p:cNvPr id="165" name="Google Shape;165;g29fc5d18a36_2_130"/>
          <p:cNvCxnSpPr/>
          <p:nvPr/>
        </p:nvCxnSpPr>
        <p:spPr>
          <a:xfrm rot="10800000">
            <a:off x="2084049" y="2098712"/>
            <a:ext cx="7161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66" name="Google Shape;166;g29fc5d18a36_2_130"/>
          <p:cNvSpPr/>
          <p:nvPr/>
        </p:nvSpPr>
        <p:spPr>
          <a:xfrm>
            <a:off x="812800" y="1720575"/>
            <a:ext cx="570000" cy="182575"/>
          </a:xfrm>
          <a:prstGeom prst="flowChartProcess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2" name="Google Shape;172;g29fc5d18a36_2_141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73" name="Google Shape;173;g29fc5d18a36_2_141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174" name="Google Shape;174;g29fc5d18a36_2_141"/>
          <p:cNvSpPr txBox="1"/>
          <p:nvPr/>
        </p:nvSpPr>
        <p:spPr>
          <a:xfrm>
            <a:off x="6797675" y="1081087"/>
            <a:ext cx="685800" cy="182562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Google Shape;175;g29fc5d18a36_2_141"/>
          <p:cNvSpPr txBox="1"/>
          <p:nvPr/>
        </p:nvSpPr>
        <p:spPr>
          <a:xfrm>
            <a:off x="811212" y="2328862"/>
            <a:ext cx="412750" cy="1270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6" name="Google Shape;176;g29fc5d18a36_2_14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98700" y="931212"/>
            <a:ext cx="8845292" cy="4995564"/>
          </a:xfrm>
          <a:prstGeom prst="rect">
            <a:avLst/>
          </a:prstGeom>
          <a:noFill/>
          <a:ln>
            <a:noFill/>
          </a:ln>
        </p:spPr>
      </p:pic>
      <p:sp>
        <p:nvSpPr>
          <p:cNvPr id="177" name="Google Shape;177;g29fc5d18a36_2_141"/>
          <p:cNvSpPr txBox="1"/>
          <p:nvPr/>
        </p:nvSpPr>
        <p:spPr>
          <a:xfrm>
            <a:off x="6086375" y="2148062"/>
            <a:ext cx="1397100" cy="30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Complete form</a:t>
            </a:r>
            <a:endParaRPr/>
          </a:p>
        </p:txBody>
      </p:sp>
      <p:cxnSp>
        <p:nvCxnSpPr>
          <p:cNvPr id="178" name="Google Shape;178;g29fc5d18a36_2_141"/>
          <p:cNvCxnSpPr/>
          <p:nvPr/>
        </p:nvCxnSpPr>
        <p:spPr>
          <a:xfrm flipH="1">
            <a:off x="5549099" y="2455862"/>
            <a:ext cx="604800" cy="3396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79" name="Google Shape;179;g29fc5d18a36_2_141"/>
          <p:cNvSpPr/>
          <p:nvPr/>
        </p:nvSpPr>
        <p:spPr>
          <a:xfrm>
            <a:off x="6010850" y="931200"/>
            <a:ext cx="570000" cy="182575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  <p:sp>
        <p:nvSpPr>
          <p:cNvPr id="180" name="Google Shape;180;g29fc5d18a36_2_141"/>
          <p:cNvSpPr/>
          <p:nvPr/>
        </p:nvSpPr>
        <p:spPr>
          <a:xfrm>
            <a:off x="803263" y="2053775"/>
            <a:ext cx="428625" cy="182575"/>
          </a:xfrm>
          <a:prstGeom prst="flowChartProcess">
            <a:avLst/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6" name="Google Shape;186;g29fc5d18a36_2_152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87" name="Google Shape;187;g29fc5d18a36_2_152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188" name="Google Shape;188;g29fc5d18a36_2_152"/>
          <p:cNvSpPr txBox="1"/>
          <p:nvPr/>
        </p:nvSpPr>
        <p:spPr>
          <a:xfrm>
            <a:off x="812800" y="1544637"/>
            <a:ext cx="428625" cy="2032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9" name="Google Shape;189;g29fc5d18a36_2_15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5600" y="926650"/>
            <a:ext cx="8858400" cy="5004824"/>
          </a:xfrm>
          <a:prstGeom prst="rect">
            <a:avLst/>
          </a:prstGeom>
          <a:noFill/>
          <a:ln>
            <a:noFill/>
          </a:ln>
        </p:spPr>
      </p:pic>
      <p:sp>
        <p:nvSpPr>
          <p:cNvPr id="190" name="Google Shape;190;g29fc5d18a36_2_152"/>
          <p:cNvSpPr txBox="1"/>
          <p:nvPr/>
        </p:nvSpPr>
        <p:spPr>
          <a:xfrm>
            <a:off x="6001187" y="5931475"/>
            <a:ext cx="2148000" cy="30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‘Save &amp; Submit’</a:t>
            </a:r>
            <a:endParaRPr/>
          </a:p>
        </p:txBody>
      </p:sp>
      <p:cxnSp>
        <p:nvCxnSpPr>
          <p:cNvPr id="191" name="Google Shape;191;g29fc5d18a36_2_152"/>
          <p:cNvCxnSpPr/>
          <p:nvPr/>
        </p:nvCxnSpPr>
        <p:spPr>
          <a:xfrm rot="10800000">
            <a:off x="5294687" y="5565037"/>
            <a:ext cx="706500" cy="606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92" name="Google Shape;192;g29fc5d18a36_2_152"/>
          <p:cNvSpPr/>
          <p:nvPr/>
        </p:nvSpPr>
        <p:spPr>
          <a:xfrm>
            <a:off x="6001175" y="926650"/>
            <a:ext cx="570000" cy="182575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  <p:sp>
        <p:nvSpPr>
          <p:cNvPr id="193" name="Google Shape;193;g29fc5d18a36_2_152"/>
          <p:cNvSpPr/>
          <p:nvPr/>
        </p:nvSpPr>
        <p:spPr>
          <a:xfrm>
            <a:off x="743175" y="2092875"/>
            <a:ext cx="428625" cy="182575"/>
          </a:xfrm>
          <a:prstGeom prst="flowChartProcess">
            <a:avLst/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9" name="Google Shape;199;g29fc5d18a36_2_162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200" name="Google Shape;200;g29fc5d18a36_2_162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201" name="Google Shape;201;g29fc5d18a36_2_162"/>
          <p:cNvSpPr txBox="1"/>
          <p:nvPr/>
        </p:nvSpPr>
        <p:spPr>
          <a:xfrm>
            <a:off x="773112" y="1857375"/>
            <a:ext cx="452437" cy="92075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2" name="Google Shape;202;g29fc5d18a36_2_16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29925" y="819375"/>
            <a:ext cx="8814075" cy="5219250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g29fc5d18a36_2_162"/>
          <p:cNvSpPr txBox="1"/>
          <p:nvPr/>
        </p:nvSpPr>
        <p:spPr>
          <a:xfrm>
            <a:off x="5870787" y="5667375"/>
            <a:ext cx="2148000" cy="30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‘Continue’</a:t>
            </a:r>
            <a:endParaRPr/>
          </a:p>
        </p:txBody>
      </p:sp>
      <p:cxnSp>
        <p:nvCxnSpPr>
          <p:cNvPr id="204" name="Google Shape;204;g29fc5d18a36_2_162"/>
          <p:cNvCxnSpPr/>
          <p:nvPr/>
        </p:nvCxnSpPr>
        <p:spPr>
          <a:xfrm rot="10800000">
            <a:off x="5466087" y="5560162"/>
            <a:ext cx="404700" cy="3651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05" name="Google Shape;205;g29fc5d18a36_2_162"/>
          <p:cNvSpPr/>
          <p:nvPr/>
        </p:nvSpPr>
        <p:spPr>
          <a:xfrm>
            <a:off x="6023900" y="819375"/>
            <a:ext cx="570000" cy="182575"/>
          </a:xfrm>
          <a:prstGeom prst="flowChartProcess">
            <a:avLst/>
          </a:prstGeom>
          <a:solidFill>
            <a:schemeClr val="accent1"/>
          </a:solidFill>
          <a:ln w="9525" cap="flat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  <p:sp>
        <p:nvSpPr>
          <p:cNvPr id="206" name="Google Shape;206;g29fc5d18a36_2_162"/>
          <p:cNvSpPr/>
          <p:nvPr/>
        </p:nvSpPr>
        <p:spPr>
          <a:xfrm>
            <a:off x="773100" y="1949450"/>
            <a:ext cx="452450" cy="182575"/>
          </a:xfrm>
          <a:prstGeom prst="flowChartProcess">
            <a:avLst/>
          </a:prstGeom>
          <a:solidFill>
            <a:schemeClr val="accent6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2" name="Google Shape;212;g29fc5d18a36_2_182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213" name="Google Shape;213;g29fc5d18a36_2_182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214" name="Google Shape;214;g29fc5d18a36_2_182"/>
          <p:cNvSpPr txBox="1"/>
          <p:nvPr/>
        </p:nvSpPr>
        <p:spPr>
          <a:xfrm>
            <a:off x="812800" y="1935162"/>
            <a:ext cx="685800" cy="1825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5" name="Google Shape;215;g29fc5d18a36_2_18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7500" y="754975"/>
            <a:ext cx="8836498" cy="5464149"/>
          </a:xfrm>
          <a:prstGeom prst="rect">
            <a:avLst/>
          </a:prstGeom>
          <a:noFill/>
          <a:ln>
            <a:noFill/>
          </a:ln>
        </p:spPr>
      </p:pic>
      <p:sp>
        <p:nvSpPr>
          <p:cNvPr id="216" name="Google Shape;216;g29fc5d18a36_2_182"/>
          <p:cNvSpPr txBox="1"/>
          <p:nvPr/>
        </p:nvSpPr>
        <p:spPr>
          <a:xfrm>
            <a:off x="6128187" y="4285462"/>
            <a:ext cx="2398800" cy="30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‘Send for Next Action’</a:t>
            </a:r>
            <a:endParaRPr/>
          </a:p>
        </p:txBody>
      </p:sp>
      <p:cxnSp>
        <p:nvCxnSpPr>
          <p:cNvPr id="217" name="Google Shape;217;g29fc5d18a36_2_182"/>
          <p:cNvCxnSpPr/>
          <p:nvPr/>
        </p:nvCxnSpPr>
        <p:spPr>
          <a:xfrm rot="10800000">
            <a:off x="5558187" y="4439350"/>
            <a:ext cx="5700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218" name="Google Shape;218;g29fc5d18a36_2_182"/>
          <p:cNvSpPr/>
          <p:nvPr/>
        </p:nvSpPr>
        <p:spPr>
          <a:xfrm>
            <a:off x="6049975" y="754975"/>
            <a:ext cx="570000" cy="182575"/>
          </a:xfrm>
          <a:prstGeom prst="flowChartProcess">
            <a:avLst/>
          </a:prstGeom>
          <a:solidFill>
            <a:srgbClr val="F2F2F2"/>
          </a:solidFill>
          <a:ln w="9525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  <p:sp>
        <p:nvSpPr>
          <p:cNvPr id="219" name="Google Shape;219;g29fc5d18a36_2_182"/>
          <p:cNvSpPr/>
          <p:nvPr/>
        </p:nvSpPr>
        <p:spPr>
          <a:xfrm>
            <a:off x="812800" y="1935150"/>
            <a:ext cx="570000" cy="182575"/>
          </a:xfrm>
          <a:prstGeom prst="flowChartProcess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g29fc5d18a36_2_5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7225" y="1919287"/>
            <a:ext cx="7829550" cy="30194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73" name="Google Shape;73;g29fc5d18a36_2_55"/>
          <p:cNvCxnSpPr/>
          <p:nvPr/>
        </p:nvCxnSpPr>
        <p:spPr>
          <a:xfrm rot="10800000" flipH="1">
            <a:off x="5888037" y="4349750"/>
            <a:ext cx="574675" cy="49530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74" name="Google Shape;74;g29fc5d18a36_2_55"/>
          <p:cNvSpPr txBox="1"/>
          <p:nvPr/>
        </p:nvSpPr>
        <p:spPr>
          <a:xfrm>
            <a:off x="4235450" y="4845050"/>
            <a:ext cx="1652587" cy="3079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on ‘Forms’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g29fc5d18a36_2_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85787" y="552450"/>
            <a:ext cx="8150225" cy="588168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80" name="Google Shape;80;g29fc5d18a36_2_62"/>
          <p:cNvCxnSpPr/>
          <p:nvPr/>
        </p:nvCxnSpPr>
        <p:spPr>
          <a:xfrm>
            <a:off x="10271125" y="2290762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81" name="Google Shape;81;g29fc5d18a36_2_62"/>
          <p:cNvCxnSpPr/>
          <p:nvPr/>
        </p:nvCxnSpPr>
        <p:spPr>
          <a:xfrm>
            <a:off x="7158037" y="1120775"/>
            <a:ext cx="404812" cy="0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82" name="Google Shape;82;g29fc5d18a36_2_62"/>
          <p:cNvSpPr txBox="1"/>
          <p:nvPr/>
        </p:nvSpPr>
        <p:spPr>
          <a:xfrm>
            <a:off x="641350" y="58737"/>
            <a:ext cx="4733925" cy="307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1564D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71564D"/>
                </a:solidFill>
                <a:latin typeface="Arial"/>
                <a:ea typeface="Arial"/>
                <a:cs typeface="Arial"/>
                <a:sym typeface="Arial"/>
              </a:rPr>
              <a:t>Employee View</a:t>
            </a:r>
            <a:endParaRPr/>
          </a:p>
        </p:txBody>
      </p:sp>
      <p:sp>
        <p:nvSpPr>
          <p:cNvPr id="83" name="Google Shape;83;g29fc5d18a36_2_62"/>
          <p:cNvSpPr txBox="1"/>
          <p:nvPr/>
        </p:nvSpPr>
        <p:spPr>
          <a:xfrm>
            <a:off x="5505450" y="966787"/>
            <a:ext cx="1652587" cy="5238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on ‘Start New Form’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9" name="Google Shape;89;g29fc5d18a36_2_7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90" name="Google Shape;90;g29fc5d18a36_2_7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pic>
        <p:nvPicPr>
          <p:cNvPr id="91" name="Google Shape;91;g29fc5d18a36_2_7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625" y="647700"/>
            <a:ext cx="8842375" cy="50196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92" name="Google Shape;92;g29fc5d18a36_2_70"/>
          <p:cNvCxnSpPr/>
          <p:nvPr/>
        </p:nvCxnSpPr>
        <p:spPr>
          <a:xfrm rot="10800000">
            <a:off x="3408362" y="1462087"/>
            <a:ext cx="60325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93" name="Google Shape;93;g29fc5d18a36_2_70"/>
          <p:cNvSpPr txBox="1"/>
          <p:nvPr/>
        </p:nvSpPr>
        <p:spPr>
          <a:xfrm>
            <a:off x="4011612" y="1308100"/>
            <a:ext cx="1652587" cy="9556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on ‘Department’, and select desired department</a:t>
            </a:r>
            <a:endParaRPr/>
          </a:p>
        </p:txBody>
      </p:sp>
      <p:sp>
        <p:nvSpPr>
          <p:cNvPr id="94" name="Google Shape;94;g29fc5d18a36_2_70"/>
          <p:cNvSpPr txBox="1"/>
          <p:nvPr/>
        </p:nvSpPr>
        <p:spPr>
          <a:xfrm>
            <a:off x="6815137" y="647700"/>
            <a:ext cx="685800" cy="1825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0" name="Google Shape;100;g29fc5d18a36_2_8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01" name="Google Shape;101;g29fc5d18a36_2_8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pic>
        <p:nvPicPr>
          <p:cNvPr id="102" name="Google Shape;102;g29fc5d18a36_2_8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625" y="855662"/>
            <a:ext cx="8842375" cy="50133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3" name="Google Shape;103;g29fc5d18a36_2_80"/>
          <p:cNvCxnSpPr/>
          <p:nvPr/>
        </p:nvCxnSpPr>
        <p:spPr>
          <a:xfrm>
            <a:off x="4441825" y="2647950"/>
            <a:ext cx="74295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04" name="Google Shape;104;g29fc5d18a36_2_80"/>
          <p:cNvSpPr txBox="1"/>
          <p:nvPr/>
        </p:nvSpPr>
        <p:spPr>
          <a:xfrm>
            <a:off x="3225800" y="2493962"/>
            <a:ext cx="1216025" cy="307975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‘Ok’</a:t>
            </a:r>
            <a:endParaRPr/>
          </a:p>
        </p:txBody>
      </p:sp>
      <p:sp>
        <p:nvSpPr>
          <p:cNvPr id="105" name="Google Shape;105;g29fc5d18a36_2_80"/>
          <p:cNvSpPr txBox="1"/>
          <p:nvPr/>
        </p:nvSpPr>
        <p:spPr>
          <a:xfrm>
            <a:off x="6815137" y="855662"/>
            <a:ext cx="685800" cy="1825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1" name="Google Shape;111;g29fc5d18a36_2_9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12" name="Google Shape;112;g29fc5d18a36_2_9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pic>
        <p:nvPicPr>
          <p:cNvPr id="113" name="Google Shape;113;g29fc5d18a36_2_9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01625" y="712787"/>
            <a:ext cx="8842375" cy="5087937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4" name="Google Shape;114;g29fc5d18a36_2_90"/>
          <p:cNvCxnSpPr/>
          <p:nvPr/>
        </p:nvCxnSpPr>
        <p:spPr>
          <a:xfrm rot="10800000">
            <a:off x="3398837" y="1914525"/>
            <a:ext cx="715962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15" name="Google Shape;115;g29fc5d18a36_2_90"/>
          <p:cNvSpPr txBox="1"/>
          <p:nvPr/>
        </p:nvSpPr>
        <p:spPr>
          <a:xfrm>
            <a:off x="4114800" y="1760537"/>
            <a:ext cx="1652587" cy="954087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on ‘Category’, and select desired category</a:t>
            </a:r>
            <a:endParaRPr/>
          </a:p>
        </p:txBody>
      </p:sp>
      <p:sp>
        <p:nvSpPr>
          <p:cNvPr id="116" name="Google Shape;116;g29fc5d18a36_2_90"/>
          <p:cNvSpPr txBox="1"/>
          <p:nvPr/>
        </p:nvSpPr>
        <p:spPr>
          <a:xfrm>
            <a:off x="6797675" y="785812"/>
            <a:ext cx="685800" cy="1825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Google Shape;122;g29fc5d18a36_2_10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23" name="Google Shape;123;g29fc5d18a36_2_10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124" name="Google Shape;124;g29fc5d18a36_2_100"/>
          <p:cNvSpPr txBox="1"/>
          <p:nvPr/>
        </p:nvSpPr>
        <p:spPr>
          <a:xfrm>
            <a:off x="6805612" y="903287"/>
            <a:ext cx="685800" cy="1841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5" name="Google Shape;125;g29fc5d18a36_2_100"/>
          <p:cNvPicPr preferRelativeResize="0"/>
          <p:nvPr/>
        </p:nvPicPr>
        <p:blipFill rotWithShape="1">
          <a:blip r:embed="rId3">
            <a:alphaModFix/>
          </a:blip>
          <a:srcRect r="16998"/>
          <a:stretch/>
        </p:blipFill>
        <p:spPr>
          <a:xfrm>
            <a:off x="439600" y="605250"/>
            <a:ext cx="8704399" cy="5867336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g29fc5d18a36_2_100"/>
          <p:cNvSpPr txBox="1"/>
          <p:nvPr/>
        </p:nvSpPr>
        <p:spPr>
          <a:xfrm>
            <a:off x="4986500" y="2981288"/>
            <a:ext cx="2570100" cy="9543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on ‘Template’, and select </a:t>
            </a:r>
            <a:r>
              <a:rPr lang="en-US"/>
              <a:t>‘Faculty Personnel Action Form’ </a:t>
            </a:r>
            <a:r>
              <a:rPr lang="en-US" b="1"/>
              <a:t>or ‘</a:t>
            </a:r>
            <a:r>
              <a:rPr lang="en-US"/>
              <a:t>Staff  Personnel Action Form’</a:t>
            </a:r>
            <a:endParaRPr/>
          </a:p>
        </p:txBody>
      </p:sp>
      <p:cxnSp>
        <p:nvCxnSpPr>
          <p:cNvPr id="127" name="Google Shape;127;g29fc5d18a36_2_100"/>
          <p:cNvCxnSpPr/>
          <p:nvPr/>
        </p:nvCxnSpPr>
        <p:spPr>
          <a:xfrm rot="10800000">
            <a:off x="4125299" y="3149837"/>
            <a:ext cx="7161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cxnSp>
        <p:nvCxnSpPr>
          <p:cNvPr id="128" name="Google Shape;128;g29fc5d18a36_2_100"/>
          <p:cNvCxnSpPr/>
          <p:nvPr/>
        </p:nvCxnSpPr>
        <p:spPr>
          <a:xfrm rot="10800000">
            <a:off x="4125299" y="3350762"/>
            <a:ext cx="7161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29" name="Google Shape;129;g29fc5d18a36_2_100"/>
          <p:cNvSpPr/>
          <p:nvPr/>
        </p:nvSpPr>
        <p:spPr>
          <a:xfrm>
            <a:off x="7236450" y="605250"/>
            <a:ext cx="570000" cy="182575"/>
          </a:xfrm>
          <a:prstGeom prst="flowChartProcess">
            <a:avLst/>
          </a:prstGeom>
          <a:solidFill>
            <a:srgbClr val="F2F2F2"/>
          </a:solidFill>
          <a:ln w="9525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5" name="Google Shape;135;g29fc5d18a36_2_11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36" name="Google Shape;136;g29fc5d18a36_2_11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137" name="Google Shape;137;g29fc5d18a36_2_110"/>
          <p:cNvSpPr txBox="1"/>
          <p:nvPr/>
        </p:nvSpPr>
        <p:spPr>
          <a:xfrm>
            <a:off x="6815137" y="895350"/>
            <a:ext cx="685800" cy="182562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8" name="Google Shape;138;g29fc5d18a36_2_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400" y="711363"/>
            <a:ext cx="8695599" cy="52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g29fc5d18a36_2_110"/>
          <p:cNvSpPr txBox="1"/>
          <p:nvPr/>
        </p:nvSpPr>
        <p:spPr>
          <a:xfrm>
            <a:off x="4898000" y="2714400"/>
            <a:ext cx="1652700" cy="5232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Enter Employee’s Name</a:t>
            </a:r>
            <a:endParaRPr/>
          </a:p>
        </p:txBody>
      </p:sp>
      <p:cxnSp>
        <p:nvCxnSpPr>
          <p:cNvPr id="140" name="Google Shape;140;g29fc5d18a36_2_110"/>
          <p:cNvCxnSpPr/>
          <p:nvPr/>
        </p:nvCxnSpPr>
        <p:spPr>
          <a:xfrm rot="10800000">
            <a:off x="4181912" y="2976012"/>
            <a:ext cx="7161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41" name="Google Shape;141;g29fc5d18a36_2_110"/>
          <p:cNvSpPr/>
          <p:nvPr/>
        </p:nvSpPr>
        <p:spPr>
          <a:xfrm>
            <a:off x="7392875" y="711375"/>
            <a:ext cx="570000" cy="182575"/>
          </a:xfrm>
          <a:prstGeom prst="flowChartProcess">
            <a:avLst/>
          </a:prstGeom>
          <a:solidFill>
            <a:srgbClr val="F2F2F2"/>
          </a:solidFill>
          <a:ln w="9525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7" name="Google Shape;147;g29fc5d18a36_2_120"/>
          <p:cNvCxnSpPr/>
          <p:nvPr/>
        </p:nvCxnSpPr>
        <p:spPr>
          <a:xfrm>
            <a:off x="10564812" y="3843337"/>
            <a:ext cx="914400" cy="914400"/>
          </a:xfrm>
          <a:prstGeom prst="straightConnector1">
            <a:avLst/>
          </a:prstGeom>
          <a:noFill/>
          <a:ln>
            <a:noFill/>
          </a:ln>
        </p:spPr>
      </p:cxnSp>
      <p:cxnSp>
        <p:nvCxnSpPr>
          <p:cNvPr id="148" name="Google Shape;148;g29fc5d18a36_2_120"/>
          <p:cNvCxnSpPr/>
          <p:nvPr/>
        </p:nvCxnSpPr>
        <p:spPr>
          <a:xfrm flipH="1">
            <a:off x="1155700" y="5667375"/>
            <a:ext cx="303212" cy="401637"/>
          </a:xfrm>
          <a:prstGeom prst="straightConnector1">
            <a:avLst/>
          </a:prstGeom>
          <a:noFill/>
          <a:ln>
            <a:noFill/>
          </a:ln>
        </p:spPr>
      </p:cxnSp>
      <p:sp>
        <p:nvSpPr>
          <p:cNvPr id="149" name="Google Shape;149;g29fc5d18a36_2_120"/>
          <p:cNvSpPr txBox="1"/>
          <p:nvPr/>
        </p:nvSpPr>
        <p:spPr>
          <a:xfrm>
            <a:off x="6789737" y="1000125"/>
            <a:ext cx="685800" cy="18415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>
              <a:solidFill>
                <a:srgbClr val="71564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0" name="Google Shape;150;g29fc5d18a36_2_1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8400" y="711363"/>
            <a:ext cx="8695599" cy="528857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29fc5d18a36_2_120"/>
          <p:cNvSpPr txBox="1"/>
          <p:nvPr/>
        </p:nvSpPr>
        <p:spPr>
          <a:xfrm>
            <a:off x="2271787" y="3275112"/>
            <a:ext cx="1819200" cy="307800"/>
          </a:xfrm>
          <a:prstGeom prst="rect">
            <a:avLst/>
          </a:prstGeom>
          <a:solidFill>
            <a:schemeClr val="lt1"/>
          </a:solidFill>
          <a:ln w="25400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US" sz="1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Click ‘Create Form’</a:t>
            </a:r>
            <a:endParaRPr/>
          </a:p>
        </p:txBody>
      </p:sp>
      <p:cxnSp>
        <p:nvCxnSpPr>
          <p:cNvPr id="152" name="Google Shape;152;g29fc5d18a36_2_120"/>
          <p:cNvCxnSpPr/>
          <p:nvPr/>
        </p:nvCxnSpPr>
        <p:spPr>
          <a:xfrm rot="10800000">
            <a:off x="1555687" y="3429000"/>
            <a:ext cx="716100" cy="0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med" len="med"/>
            <a:tailEnd type="triangle" w="med" len="med"/>
          </a:ln>
        </p:spPr>
      </p:cxnSp>
      <p:sp>
        <p:nvSpPr>
          <p:cNvPr id="153" name="Google Shape;153;g29fc5d18a36_2_120"/>
          <p:cNvSpPr/>
          <p:nvPr/>
        </p:nvSpPr>
        <p:spPr>
          <a:xfrm>
            <a:off x="7405925" y="711375"/>
            <a:ext cx="570000" cy="182575"/>
          </a:xfrm>
          <a:prstGeom prst="flowChartProcess">
            <a:avLst/>
          </a:prstGeom>
          <a:solidFill>
            <a:srgbClr val="F2F2F2"/>
          </a:solidFill>
          <a:ln w="9525" cap="flat" cmpd="sng">
            <a:solidFill>
              <a:srgbClr val="F2F2F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F2F2F2"/>
              </a:solidFill>
              <a:highlight>
                <a:srgbClr val="F2F2F2"/>
              </a:highligh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</Words>
  <Application>Microsoft Office PowerPoint</Application>
  <PresentationFormat>On-screen Show (4:3)</PresentationFormat>
  <Paragraphs>29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Noto Sans Symbols</vt:lpstr>
      <vt:lpstr>Times</vt:lpstr>
      <vt:lpstr>1_Watermark</vt:lpstr>
      <vt:lpstr>Watermark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NV</dc:creator>
  <cp:lastModifiedBy>Lanoie, Amy</cp:lastModifiedBy>
  <cp:revision>1</cp:revision>
  <dcterms:created xsi:type="dcterms:W3CDTF">2002-09-25T13:16:35Z</dcterms:created>
  <dcterms:modified xsi:type="dcterms:W3CDTF">2023-11-28T15:43:55Z</dcterms:modified>
</cp:coreProperties>
</file>